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6" r:id="rId2"/>
    <p:sldId id="265" r:id="rId3"/>
    <p:sldId id="262" r:id="rId4"/>
    <p:sldId id="267" r:id="rId5"/>
    <p:sldId id="256" r:id="rId6"/>
    <p:sldId id="260" r:id="rId7"/>
    <p:sldId id="259" r:id="rId8"/>
    <p:sldId id="257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EFB2-0D5E-4074-92F6-E3AD6AA7DCFF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8C44-3476-4A8F-88DF-13E78BF62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35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02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5DDFF9-2062-41DE-8DE0-A62A8C9CF55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7525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час на тему «БУЛЛИНГ. ТРАВЛЯ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b.ru/misc/i/gallery/17625/106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0754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512" y="-5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01" y="13946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08959"/>
            <a:ext cx="77048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обнаружили, что кого-то травят, первое условие –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НЕРАВНОДУШИЕ.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поддразнивайте человека, если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знаете его достаточно хорошо и не уверены в его чувстве юмора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сплетни и слухи о других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игнорируйте человека, особенно если его травят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в интернете информацию о человеке без его согласия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ситуации травли: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ваши друзья, начинают сплетничать, дайте понять, что вы осуждаете это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 вашем коллективе кого-то травят, не молчите. Скажите о недопустимости таких действий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видите, как кого-то травят, и боитесь за этого человека, сообщите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классному руководителю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школьному психологу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ибербуллинг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08639"/>
            <a:ext cx="417646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вас травят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сети: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отвечайте на травлю в онлайн-пространстве. Если вас пытаются оскорблять смс-сообщениями, через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Вконтакт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Фэйсбук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другие социальные сети, через электронную почту, не отвечайте. Особенно если послания анонимные.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 descr="http://xn--12-6kcdtbuo3ab6awe.xn--p1ai/upload/images/upl_1518032976_192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36504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4906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928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Надеюсь, правила, которые вы сами сформулировали и приняли, будут работать, и ваш класс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будет болеть болезнью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 названием «травля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Живите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принципу  - «Поступай с  другими так, как ты хотел бы, чтобы они поступали с тобой».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https://www.womanhit.ru/media/articleimage2/2019/12/1_JVuhQZ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4457"/>
            <a:ext cx="4320480" cy="2902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omo.ua/wp-content/uploads/2017/09/bulling-1-670x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4457"/>
            <a:ext cx="4104456" cy="2902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130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2/44459bd8ef71dc5f1c741200795dbb00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24056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5414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4265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переводе с английского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означает хулиганство.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многократное негативное психологическое давление на человека. Это происходит не только в школах, но и на работе. В результате человек, на которого направлено негативное воздействие, начинает испытывать постоянный стресс. И как результат – вынужден менять место учебы или работы. Школьный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отличается своей жестокостью, непримиримостью.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Что такое буллинг в школе, на работе? Почему возникает буллинг и как его распознать? Можно ли бороться с буллингом и как это сделать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7" y="3429000"/>
            <a:ext cx="4418224" cy="3313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91264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Физическая агрессия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Словестный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Запугивание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Изоляция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Вымогательство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Повреждение имущества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219">
            <a:off x="5148064" y="1484784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korolevriamo.ru/files/image/09/05/81/gallery!8t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70705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1731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0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33" y="249123"/>
            <a:ext cx="652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568" y="148458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буллинг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моббинг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это негативные действия со стороны одного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человек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отношении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нескольких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ого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человека на протяжении длительного времени. Травля – это один из видов отвержения, психологического насилия.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 descr="C:\Users\user\Desktop\Кл. час Травля\травл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8093"/>
            <a:ext cx="4608512" cy="328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л. час Травля\травл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6291"/>
            <a:ext cx="3636683" cy="2424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993718"/>
            <a:ext cx="748883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должны знать: травля – это плохо! Люди могут быть очень разными они могут нравиться друг другу больше или меньше, но это не повод травить и грызть друг друга, как пауки в банке. Люди на то и люди, разумные существа, что они способны научиться быть вместе и работать вместе без того, чтобы . Даже если они очень-очень разные и кто-то кому-то кажется совсем неправильным. Но никогда, никому не позволено травить другого за то, что он отличается чем-то от вас. Никакие «да мы просто пошутили», или «мы так играем», или «мы его просто дразним».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85783"/>
            <a:ext cx="41764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 – это болезнь. Бывают такие болезни, которые поражают не людей, а группы, классы, компании. Если человек не моет руки, он может подхватить инфекцию и заболеть. А если группа не следит за чистотой отношений, она тоже может заболеть - насилием. Это очень грустно, это всем вредно и плохо. И в этом случае нам придется вместе срочно лечиться, чтобы у нас был здоровый, дружный класс.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Давайте посмотрим, как выглядит эта болезнь и кто ею болеет.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C:\Users\user\Desktop\Кл. час Травля\травля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85783"/>
            <a:ext cx="4147661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Кл. час Травля\травля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17959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pic>
        <p:nvPicPr>
          <p:cNvPr id="6150" name="Picture 6" descr="http://sputnik.by/images/101717/23/1017172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932" y="-20216978"/>
            <a:ext cx="33337500" cy="228314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993718"/>
            <a:ext cx="734481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Жертвой травли может стать кто угодно, независимо от внешнего вида и особенностей личности. "Козлом отпущения" может стать каждый. Это иллюзия, что для этого надо быть каким-то особо ненормальным. Да, иногда и так бывает. А иногда и вовсе наоборот. И вообще как угодно. Очки (веснушки), толщина (худоба), национальность, бедная одежда - все подойдет.   Правда, есть некоторые особенности, которые могут привести к тому, что ты станешь жертвой: обидчивость, замкнутость, отклонения в здоровье, низкая самооценка…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136904" cy="376044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Самые тяжелые последствия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снижение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уверенности в себе;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уменьшение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способности и желания учиться из-за нежелания ходить в школу;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поиски внешкольного круга друзей, которыми могут оказаться кто угодно;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последствия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здоровья;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переживание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постоянных негативных эмоций;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возникновение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депрессии, в особо тяжелых случаях – попытки суицида;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последствия во взрослой жизни – проблемы с созданием семьи, с выбором профессии, с поиском друзей.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</TotalTime>
  <Words>496</Words>
  <Application>Microsoft Office PowerPoint</Application>
  <PresentationFormat>Экран (4:3)</PresentationFormat>
  <Paragraphs>48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Слайд 1</vt:lpstr>
      <vt:lpstr>Слайд 2</vt:lpstr>
      <vt:lpstr>Слайд 3</vt:lpstr>
      <vt:lpstr>                Типы буллинга: 1. Физическая агрессия 2. Словестный буллинг 3. Запугивание 4. Изоляция 5. Вымогательство  6. Повреждение имущества</vt:lpstr>
      <vt:lpstr>Слайд 5</vt:lpstr>
      <vt:lpstr>Слайд 6</vt:lpstr>
      <vt:lpstr>Слайд 7</vt:lpstr>
      <vt:lpstr>Слайд 8</vt:lpstr>
      <vt:lpstr>Последствия</vt:lpstr>
      <vt:lpstr>Слайд 10</vt:lpstr>
      <vt:lpstr>Кибербуллинг</vt:lpstr>
      <vt:lpstr>Заключение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Easy</dc:creator>
  <cp:lastModifiedBy>Пользователь Windows</cp:lastModifiedBy>
  <cp:revision>37</cp:revision>
  <dcterms:created xsi:type="dcterms:W3CDTF">2017-01-09T05:23:56Z</dcterms:created>
  <dcterms:modified xsi:type="dcterms:W3CDTF">2021-05-16T11:31:03Z</dcterms:modified>
</cp:coreProperties>
</file>